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1272" y="28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riano Rocha" userId="cb79e5b8065e4b3f" providerId="LiveId" clId="{A9899128-6448-499F-B200-80D8DF18E1C6}"/>
    <pc:docChg chg="undo custSel modSld">
      <pc:chgData name="Adriano Rocha" userId="cb79e5b8065e4b3f" providerId="LiveId" clId="{A9899128-6448-499F-B200-80D8DF18E1C6}" dt="2025-10-02T17:37:47.056" v="27" actId="20577"/>
      <pc:docMkLst>
        <pc:docMk/>
      </pc:docMkLst>
      <pc:sldChg chg="modSp mod">
        <pc:chgData name="Adriano Rocha" userId="cb79e5b8065e4b3f" providerId="LiveId" clId="{A9899128-6448-499F-B200-80D8DF18E1C6}" dt="2025-10-02T17:37:47.056" v="27" actId="20577"/>
        <pc:sldMkLst>
          <pc:docMk/>
          <pc:sldMk cId="0" sldId="256"/>
        </pc:sldMkLst>
        <pc:spChg chg="mod">
          <ac:chgData name="Adriano Rocha" userId="cb79e5b8065e4b3f" providerId="LiveId" clId="{A9899128-6448-499F-B200-80D8DF18E1C6}" dt="2025-10-02T17:37:47.056" v="27" actId="20577"/>
          <ac:spMkLst>
            <pc:docMk/>
            <pc:sldMk cId="0" sldId="256"/>
            <ac:spMk id="55" creationId="{00000000-0000-0000-0000-000000000000}"/>
          </ac:spMkLst>
        </pc:spChg>
        <pc:spChg chg="mod">
          <ac:chgData name="Adriano Rocha" userId="cb79e5b8065e4b3f" providerId="LiveId" clId="{A9899128-6448-499F-B200-80D8DF18E1C6}" dt="2025-10-02T17:33:55.552" v="11" actId="20577"/>
          <ac:spMkLst>
            <pc:docMk/>
            <pc:sldMk cId="0" sldId="256"/>
            <ac:spMk id="5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Apesentacao-CNX2025_POSTE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402775" y="394400"/>
            <a:ext cx="4732800" cy="7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lt1"/>
                </a:solidFill>
              </a:rPr>
              <a:t>INSERIR AQUI O NOME </a:t>
            </a: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b="1" dirty="0">
                <a:solidFill>
                  <a:schemeClr val="lt1"/>
                </a:solidFill>
              </a:rPr>
              <a:t>O ENCONTRO CIENTÍFICO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lt1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2961550" y="1117700"/>
            <a:ext cx="3319500" cy="35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chemeClr val="dk1"/>
                </a:solidFill>
              </a:rPr>
              <a:t>TÍTULO DO TRABALHO</a:t>
            </a:r>
            <a:endParaRPr sz="1000" dirty="0">
              <a:solidFill>
                <a:schemeClr val="dk2"/>
              </a:solidFill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1453900" y="1285425"/>
            <a:ext cx="6334800" cy="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>
                <a:solidFill>
                  <a:schemeClr val="dk1"/>
                </a:solidFill>
              </a:rPr>
              <a:t>Autores </a:t>
            </a:r>
            <a:r>
              <a:rPr lang="pt-BR" sz="1000" i="1">
                <a:solidFill>
                  <a:schemeClr val="dk1"/>
                </a:solidFill>
              </a:rPr>
              <a:t>Curso de vinculação - Instituições</a:t>
            </a:r>
            <a:endParaRPr sz="1000"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550500" y="1655225"/>
            <a:ext cx="1741800" cy="156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3701100" y="1655225"/>
            <a:ext cx="1741800" cy="156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6851700" y="1655225"/>
            <a:ext cx="1741800" cy="156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3"/>
          <p:cNvSpPr/>
          <p:nvPr/>
        </p:nvSpPr>
        <p:spPr>
          <a:xfrm>
            <a:off x="550500" y="2893675"/>
            <a:ext cx="1741800" cy="156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3701100" y="2893675"/>
            <a:ext cx="1741800" cy="156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3"/>
          <p:cNvSpPr/>
          <p:nvPr/>
        </p:nvSpPr>
        <p:spPr>
          <a:xfrm>
            <a:off x="6851700" y="2893675"/>
            <a:ext cx="1741800" cy="156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3"/>
          <p:cNvSpPr txBox="1"/>
          <p:nvPr/>
        </p:nvSpPr>
        <p:spPr>
          <a:xfrm>
            <a:off x="694200" y="1563875"/>
            <a:ext cx="1454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FFFFFF"/>
                </a:solidFill>
              </a:rPr>
              <a:t>INTRODUÇÃO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3844800" y="1563875"/>
            <a:ext cx="1454400" cy="5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b="1">
                <a:solidFill>
                  <a:srgbClr val="FFFFFF"/>
                </a:solidFill>
              </a:rPr>
              <a:t>METODOLOGIA</a:t>
            </a:r>
            <a:endParaRPr sz="10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FFFFFF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6995400" y="1563850"/>
            <a:ext cx="14544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FFFFFF"/>
                </a:solidFill>
              </a:rPr>
              <a:t>RESULTADOS</a:t>
            </a:r>
            <a:endParaRPr sz="1000" b="1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FFFFFF"/>
              </a:solidFill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660500" y="2794074"/>
            <a:ext cx="1454400" cy="8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FFFFFF"/>
                </a:solidFill>
              </a:rPr>
              <a:t>OBJETIVO</a:t>
            </a:r>
            <a:endParaRPr sz="1000" b="1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FFFFFF"/>
              </a:solidFill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3894100" y="2802293"/>
            <a:ext cx="14544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FFFFFF"/>
                </a:solidFill>
              </a:rPr>
              <a:t>RESULTADOS</a:t>
            </a:r>
            <a:endParaRPr sz="1000" b="1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FFFFFF"/>
              </a:solidFill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6769535" y="2803550"/>
            <a:ext cx="1898700" cy="12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FFFFFF"/>
                </a:solidFill>
              </a:rPr>
              <a:t>CONSIDERAÇÕES FINAIS</a:t>
            </a:r>
            <a:endParaRPr sz="1000" b="1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FFFFFF"/>
              </a:solidFill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135025" y="1902575"/>
            <a:ext cx="2727900" cy="18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800">
                <a:solidFill>
                  <a:schemeClr val="dk1"/>
                </a:solidFill>
              </a:rPr>
              <a:t>Evite textos longos. Priorize imagens, tópicos, etc.</a:t>
            </a:r>
            <a:endParaRPr sz="8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800">
                <a:solidFill>
                  <a:schemeClr val="dk1"/>
                </a:solidFill>
              </a:rPr>
              <a:t>A escolha do tamanho da fonte é importante!</a:t>
            </a:r>
            <a:endParaRPr sz="8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800">
                <a:solidFill>
                  <a:schemeClr val="dk1"/>
                </a:solidFill>
              </a:rPr>
              <a:t>Você pode deixar a pergunta do seu estudo em evidência.</a:t>
            </a:r>
            <a:endParaRPr sz="8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800">
                <a:solidFill>
                  <a:schemeClr val="dk1"/>
                </a:solidFill>
              </a:rPr>
              <a:t>Você pode alterar o tamanho do espaço dessa seção, cada seja necessário.</a:t>
            </a:r>
            <a:endParaRPr sz="8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2"/>
              </a:solidFill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3279900" y="1902575"/>
            <a:ext cx="2727900" cy="7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chemeClr val="dk1"/>
                </a:solidFill>
              </a:rPr>
              <a:t>Priorize utilizar fluxograma ou tópicos para expor a metodologia do seu estudo.</a:t>
            </a:r>
            <a:endParaRPr sz="8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chemeClr val="dk1"/>
                </a:solidFill>
              </a:rPr>
              <a:t>Você pode alterar o tamanho do espaço dessa seção, cada seja necessário.</a:t>
            </a:r>
            <a:endParaRPr sz="8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2"/>
              </a:solidFill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6354924" y="1902575"/>
            <a:ext cx="2551800" cy="18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chemeClr val="dk1"/>
                </a:solidFill>
              </a:rPr>
              <a:t>Evite textos longos.</a:t>
            </a:r>
            <a:endParaRPr sz="8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chemeClr val="dk1"/>
                </a:solidFill>
              </a:rPr>
              <a:t>Priorize tópicos, fluxograma, tabelas, gráficos, </a:t>
            </a:r>
            <a:endParaRPr sz="8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chemeClr val="dk1"/>
                </a:solidFill>
              </a:rPr>
              <a:t>com as devidas legendas.</a:t>
            </a:r>
            <a:endParaRPr sz="8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chemeClr val="dk1"/>
                </a:solidFill>
              </a:rPr>
              <a:t>Você pode alterar o tamanho do espaço </a:t>
            </a:r>
            <a:endParaRPr sz="8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chemeClr val="dk1"/>
                </a:solidFill>
              </a:rPr>
              <a:t>dessa seção, cada seja necessário.</a:t>
            </a:r>
            <a:endParaRPr sz="8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2"/>
              </a:solidFill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145499" y="3149225"/>
            <a:ext cx="2551800" cy="18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chemeClr val="dk1"/>
                </a:solidFill>
              </a:rPr>
              <a:t>Escrito da mesma forma que no resumo. Sempre começar com o verbo no infinitivo.</a:t>
            </a:r>
            <a:endParaRPr sz="8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chemeClr val="dk1"/>
                </a:solidFill>
              </a:rPr>
              <a:t>Você pode alterar o tamanho do espaço dessa seção, cada seja necessário.</a:t>
            </a:r>
            <a:endParaRPr sz="8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2"/>
              </a:solidFill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3296099" y="3149225"/>
            <a:ext cx="2551800" cy="18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chemeClr val="dk1"/>
                </a:solidFill>
              </a:rPr>
              <a:t>Evite textos longos.</a:t>
            </a:r>
            <a:endParaRPr sz="8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chemeClr val="dk1"/>
                </a:solidFill>
              </a:rPr>
              <a:t>Priorize tópicos, fluxograma, tabelas, gráficos, </a:t>
            </a:r>
            <a:endParaRPr sz="8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chemeClr val="dk1"/>
                </a:solidFill>
              </a:rPr>
              <a:t>com as devidas legendas.</a:t>
            </a:r>
            <a:endParaRPr sz="8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chemeClr val="dk1"/>
                </a:solidFill>
              </a:rPr>
              <a:t>Você pode alterar o tamanho do espaço </a:t>
            </a:r>
            <a:endParaRPr sz="8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chemeClr val="dk1"/>
                </a:solidFill>
              </a:rPr>
              <a:t>dessa seção, cada seja necessário.</a:t>
            </a:r>
            <a:endParaRPr sz="8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2"/>
              </a:solidFill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6424774" y="3149225"/>
            <a:ext cx="2551800" cy="18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800">
                <a:solidFill>
                  <a:schemeClr val="dk1"/>
                </a:solidFill>
              </a:rPr>
              <a:t>Deve ser elaborada em frases curtas e com base nos objetivos e resultados do estudo.</a:t>
            </a:r>
            <a:endParaRPr sz="8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800">
                <a:solidFill>
                  <a:schemeClr val="dk1"/>
                </a:solidFill>
              </a:rPr>
              <a:t>Você pode alterar o tamanho do espaço dessa seção, cada seja necessário.</a:t>
            </a:r>
            <a:endParaRPr sz="8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</a:endParaRPr>
          </a:p>
        </p:txBody>
      </p:sp>
      <p:sp>
        <p:nvSpPr>
          <p:cNvPr id="76" name="Google Shape;76;p13"/>
          <p:cNvSpPr/>
          <p:nvPr/>
        </p:nvSpPr>
        <p:spPr>
          <a:xfrm>
            <a:off x="6688200" y="4027250"/>
            <a:ext cx="1813500" cy="141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3"/>
          <p:cNvSpPr txBox="1"/>
          <p:nvPr/>
        </p:nvSpPr>
        <p:spPr>
          <a:xfrm>
            <a:off x="6952925" y="3921693"/>
            <a:ext cx="14544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FFFFFF"/>
                </a:solidFill>
              </a:rPr>
              <a:t>RESULTADOS</a:t>
            </a:r>
            <a:endParaRPr sz="1000" b="1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FFFFFF"/>
              </a:solidFill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6585575" y="4169075"/>
            <a:ext cx="2391000" cy="7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500">
                <a:solidFill>
                  <a:schemeClr val="dk1"/>
                </a:solidFill>
              </a:rPr>
              <a:t>Seguir formatação ABNT (o tamanho da fonte pode ser menor).</a:t>
            </a:r>
            <a:endParaRPr sz="5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500">
                <a:solidFill>
                  <a:schemeClr val="dk1"/>
                </a:solidFill>
              </a:rPr>
              <a:t>Espaçamento simples entre linhas e espaçamento duplo entre uma referência e outra.</a:t>
            </a:r>
            <a:endParaRPr sz="5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500">
                <a:solidFill>
                  <a:schemeClr val="dk1"/>
                </a:solidFill>
              </a:rPr>
              <a:t>Sequência das referências: em ordem alfabética.</a:t>
            </a:r>
            <a:endParaRPr sz="5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500">
                <a:solidFill>
                  <a:schemeClr val="dk1"/>
                </a:solidFill>
              </a:rPr>
              <a:t>Você pode alterar o tamanho do espaço dessa seção, caso seja necessário.</a:t>
            </a:r>
            <a:endParaRPr sz="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">
                <a:solidFill>
                  <a:schemeClr val="dk2"/>
                </a:solidFill>
              </a:rPr>
              <a:t>    </a:t>
            </a:r>
            <a:endParaRPr sz="5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268</Words>
  <Application>Microsoft Office PowerPoint</Application>
  <PresentationFormat>Apresentação na tela (16:9)</PresentationFormat>
  <Paragraphs>47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3" baseType="lpstr">
      <vt:lpstr>Arial</vt:lpstr>
      <vt:lpstr>Simple Light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Adriano Rocha</cp:lastModifiedBy>
  <cp:revision>1</cp:revision>
  <dcterms:modified xsi:type="dcterms:W3CDTF">2025-10-02T17:37:55Z</dcterms:modified>
</cp:coreProperties>
</file>