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" roundtripDataSignature="AMtx7mjoWBt4QAz+otGe2ejGhkZSYDZj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7E91C1-0E79-4796-8E0F-FEB8FCC6BE63}" v="1" dt="2025-10-02T17:43:44.6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1272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riano Rocha" userId="cb79e5b8065e4b3f" providerId="LiveId" clId="{A9899128-6448-499F-B200-80D8DF18E1C6}"/>
    <pc:docChg chg="undo custSel modSld">
      <pc:chgData name="Adriano Rocha" userId="cb79e5b8065e4b3f" providerId="LiveId" clId="{A9899128-6448-499F-B200-80D8DF18E1C6}" dt="2025-10-02T17:44:18.938" v="32" actId="1076"/>
      <pc:docMkLst>
        <pc:docMk/>
      </pc:docMkLst>
      <pc:sldChg chg="modSp mod">
        <pc:chgData name="Adriano Rocha" userId="cb79e5b8065e4b3f" providerId="LiveId" clId="{A9899128-6448-499F-B200-80D8DF18E1C6}" dt="2025-10-02T17:44:18.938" v="32" actId="1076"/>
        <pc:sldMkLst>
          <pc:docMk/>
          <pc:sldMk cId="0" sldId="256"/>
        </pc:sldMkLst>
        <pc:spChg chg="mod">
          <ac:chgData name="Adriano Rocha" userId="cb79e5b8065e4b3f" providerId="LiveId" clId="{A9899128-6448-499F-B200-80D8DF18E1C6}" dt="2025-10-02T17:44:09.358" v="30" actId="1076"/>
          <ac:spMkLst>
            <pc:docMk/>
            <pc:sldMk cId="0" sldId="256"/>
            <ac:spMk id="89" creationId="{00000000-0000-0000-0000-000000000000}"/>
          </ac:spMkLst>
        </pc:spChg>
        <pc:spChg chg="mod">
          <ac:chgData name="Adriano Rocha" userId="cb79e5b8065e4b3f" providerId="LiveId" clId="{A9899128-6448-499F-B200-80D8DF18E1C6}" dt="2025-10-02T17:33:36.705" v="20" actId="122"/>
          <ac:spMkLst>
            <pc:docMk/>
            <pc:sldMk cId="0" sldId="256"/>
            <ac:spMk id="90" creationId="{00000000-0000-0000-0000-000000000000}"/>
          </ac:spMkLst>
        </pc:spChg>
        <pc:spChg chg="mod">
          <ac:chgData name="Adriano Rocha" userId="cb79e5b8065e4b3f" providerId="LiveId" clId="{A9899128-6448-499F-B200-80D8DF18E1C6}" dt="2025-10-02T17:43:57.057" v="27" actId="1035"/>
          <ac:spMkLst>
            <pc:docMk/>
            <pc:sldMk cId="0" sldId="256"/>
            <ac:spMk id="91" creationId="{00000000-0000-0000-0000-000000000000}"/>
          </ac:spMkLst>
        </pc:spChg>
        <pc:spChg chg="mod">
          <ac:chgData name="Adriano Rocha" userId="cb79e5b8065e4b3f" providerId="LiveId" clId="{A9899128-6448-499F-B200-80D8DF18E1C6}" dt="2025-10-02T17:44:18.938" v="32" actId="1076"/>
          <ac:spMkLst>
            <pc:docMk/>
            <pc:sldMk cId="0" sldId="256"/>
            <ac:spMk id="9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885825" y="-304800"/>
            <a:ext cx="19659600" cy="10877550"/>
          </a:xfrm>
          <a:custGeom>
            <a:avLst/>
            <a:gdLst/>
            <a:ahLst/>
            <a:cxnLst/>
            <a:rect l="l" t="t" r="r" b="b"/>
            <a:pathLst>
              <a:path w="19659600" h="10877550" extrusionOk="0">
                <a:moveTo>
                  <a:pt x="0" y="0"/>
                </a:moveTo>
                <a:lnTo>
                  <a:pt x="19659600" y="0"/>
                </a:lnTo>
                <a:lnTo>
                  <a:pt x="19659600" y="10877550"/>
                </a:lnTo>
                <a:lnTo>
                  <a:pt x="0" y="108775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5" name="Google Shape;85;p1"/>
          <p:cNvSpPr/>
          <p:nvPr/>
        </p:nvSpPr>
        <p:spPr>
          <a:xfrm>
            <a:off x="857250" y="847725"/>
            <a:ext cx="5181600" cy="828675"/>
          </a:xfrm>
          <a:custGeom>
            <a:avLst/>
            <a:gdLst/>
            <a:ahLst/>
            <a:cxnLst/>
            <a:rect l="l" t="t" r="r" b="b"/>
            <a:pathLst>
              <a:path w="5181600" h="828675" extrusionOk="0">
                <a:moveTo>
                  <a:pt x="0" y="0"/>
                </a:moveTo>
                <a:lnTo>
                  <a:pt x="5181600" y="0"/>
                </a:lnTo>
                <a:lnTo>
                  <a:pt x="5181600" y="828675"/>
                </a:lnTo>
                <a:lnTo>
                  <a:pt x="0" y="828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6" name="Google Shape;86;p1"/>
          <p:cNvSpPr/>
          <p:nvPr/>
        </p:nvSpPr>
        <p:spPr>
          <a:xfrm>
            <a:off x="13515975" y="733425"/>
            <a:ext cx="3933825" cy="990600"/>
          </a:xfrm>
          <a:custGeom>
            <a:avLst/>
            <a:gdLst/>
            <a:ahLst/>
            <a:cxnLst/>
            <a:rect l="l" t="t" r="r" b="b"/>
            <a:pathLst>
              <a:path w="3933825" h="990600" extrusionOk="0">
                <a:moveTo>
                  <a:pt x="0" y="0"/>
                </a:moveTo>
                <a:lnTo>
                  <a:pt x="3933825" y="0"/>
                </a:lnTo>
                <a:lnTo>
                  <a:pt x="3933825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7" name="Google Shape;87;p1"/>
          <p:cNvSpPr/>
          <p:nvPr/>
        </p:nvSpPr>
        <p:spPr>
          <a:xfrm>
            <a:off x="3419475" y="5305425"/>
            <a:ext cx="11668125" cy="1609725"/>
          </a:xfrm>
          <a:custGeom>
            <a:avLst/>
            <a:gdLst/>
            <a:ahLst/>
            <a:cxnLst/>
            <a:rect l="l" t="t" r="r" b="b"/>
            <a:pathLst>
              <a:path w="11668125" h="1609725" extrusionOk="0">
                <a:moveTo>
                  <a:pt x="0" y="0"/>
                </a:moveTo>
                <a:lnTo>
                  <a:pt x="11668125" y="0"/>
                </a:lnTo>
                <a:lnTo>
                  <a:pt x="11668125" y="1609725"/>
                </a:lnTo>
                <a:lnTo>
                  <a:pt x="0" y="1609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8" name="Google Shape;88;p1"/>
          <p:cNvSpPr/>
          <p:nvPr/>
        </p:nvSpPr>
        <p:spPr>
          <a:xfrm>
            <a:off x="3419475" y="7096125"/>
            <a:ext cx="11668125" cy="1609725"/>
          </a:xfrm>
          <a:custGeom>
            <a:avLst/>
            <a:gdLst/>
            <a:ahLst/>
            <a:cxnLst/>
            <a:rect l="l" t="t" r="r" b="b"/>
            <a:pathLst>
              <a:path w="11668125" h="1609725" extrusionOk="0">
                <a:moveTo>
                  <a:pt x="0" y="0"/>
                </a:moveTo>
                <a:lnTo>
                  <a:pt x="11668125" y="0"/>
                </a:lnTo>
                <a:lnTo>
                  <a:pt x="11668125" y="1609725"/>
                </a:lnTo>
                <a:lnTo>
                  <a:pt x="0" y="1609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9" name="Google Shape;89;p1"/>
          <p:cNvSpPr/>
          <p:nvPr/>
        </p:nvSpPr>
        <p:spPr>
          <a:xfrm>
            <a:off x="295275" y="2085975"/>
            <a:ext cx="17687925" cy="7867650"/>
          </a:xfrm>
          <a:custGeom>
            <a:avLst/>
            <a:gdLst/>
            <a:ahLst/>
            <a:cxnLst/>
            <a:rect l="l" t="t" r="r" b="b"/>
            <a:pathLst>
              <a:path w="17687925" h="7867650" extrusionOk="0">
                <a:moveTo>
                  <a:pt x="0" y="0"/>
                </a:moveTo>
                <a:lnTo>
                  <a:pt x="17687925" y="0"/>
                </a:lnTo>
                <a:lnTo>
                  <a:pt x="17687925" y="7867650"/>
                </a:lnTo>
                <a:lnTo>
                  <a:pt x="0" y="7867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0" name="Google Shape;90;p1"/>
          <p:cNvSpPr txBox="1"/>
          <p:nvPr/>
        </p:nvSpPr>
        <p:spPr>
          <a:xfrm>
            <a:off x="4433888" y="3426724"/>
            <a:ext cx="94164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50" b="1">
                <a:solidFill>
                  <a:srgbClr val="FFFFFF"/>
                </a:solidFill>
              </a:rPr>
              <a:t>TÍTULO DO TRABALHO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5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19475" y="5848350"/>
            <a:ext cx="11849624" cy="2059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49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Autores (colocar o nome de todos os autores </a:t>
            </a:r>
            <a:endParaRPr/>
          </a:p>
          <a:p>
            <a:pPr marL="0" marR="0" lvl="0" indent="0" algn="ctr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49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 mesma ordem do template. Deixar o nome do apresentador sublinhado)</a:t>
            </a:r>
            <a:endParaRPr/>
          </a:p>
          <a:p>
            <a:pPr marL="0" marR="0" lvl="0" indent="0" algn="ctr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49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237976" y="7378060"/>
            <a:ext cx="11849624" cy="1154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pt-BR" sz="2400" b="1" dirty="0">
                <a:solidFill>
                  <a:schemeClr val="lt1"/>
                </a:solidFill>
              </a:rPr>
              <a:t>INSERIR AQUI O NOME </a:t>
            </a:r>
          </a:p>
          <a:p>
            <a:pPr lvl="0" algn="ctr">
              <a:buClr>
                <a:schemeClr val="dk1"/>
              </a:buClr>
              <a:buSzPts val="1100"/>
            </a:pPr>
            <a:r>
              <a:rPr lang="pt-BR" sz="2400" b="1" dirty="0">
                <a:solidFill>
                  <a:schemeClr val="lt1"/>
                </a:solidFill>
              </a:rPr>
              <a:t>O ENCONTRO CIENTÍFICO</a:t>
            </a:r>
          </a:p>
          <a:p>
            <a:pPr marL="0" marR="0" lvl="0" indent="0" algn="ctr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49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-759957" y="-9062120"/>
            <a:ext cx="19502946" cy="10790874"/>
          </a:xfrm>
          <a:custGeom>
            <a:avLst/>
            <a:gdLst/>
            <a:ahLst/>
            <a:cxnLst/>
            <a:rect l="l" t="t" r="r" b="b"/>
            <a:pathLst>
              <a:path w="19502946" h="10790874" extrusionOk="0">
                <a:moveTo>
                  <a:pt x="0" y="0"/>
                </a:moveTo>
                <a:lnTo>
                  <a:pt x="19502947" y="0"/>
                </a:lnTo>
                <a:lnTo>
                  <a:pt x="19502947" y="10790874"/>
                </a:lnTo>
                <a:lnTo>
                  <a:pt x="0" y="10790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8" name="Google Shape;98;p2"/>
          <p:cNvSpPr/>
          <p:nvPr/>
        </p:nvSpPr>
        <p:spPr>
          <a:xfrm>
            <a:off x="13141821" y="510444"/>
            <a:ext cx="4448898" cy="711497"/>
          </a:xfrm>
          <a:custGeom>
            <a:avLst/>
            <a:gdLst/>
            <a:ahLst/>
            <a:cxnLst/>
            <a:rect l="l" t="t" r="r" b="b"/>
            <a:pathLst>
              <a:path w="4448898" h="711497" extrusionOk="0">
                <a:moveTo>
                  <a:pt x="0" y="0"/>
                </a:moveTo>
                <a:lnTo>
                  <a:pt x="4448898" y="0"/>
                </a:lnTo>
                <a:lnTo>
                  <a:pt x="4448898" y="711497"/>
                </a:lnTo>
                <a:lnTo>
                  <a:pt x="0" y="711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9" name="Google Shape;99;p2"/>
          <p:cNvSpPr txBox="1"/>
          <p:nvPr/>
        </p:nvSpPr>
        <p:spPr>
          <a:xfrm>
            <a:off x="3380903" y="3418372"/>
            <a:ext cx="11985367" cy="456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Evite textos longos. Priorize imagens, tópicos, etc.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A escolha do tamanho da fonte é importante! 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Você pode deixar a pergunta do seu estudo em evidência.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Utilize o espaço abaixo para colocar a referência dessa seção.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Você pode usar mais de um slide para essa seção, caso seja necessário.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683517" y="8803066"/>
            <a:ext cx="2907202" cy="730606"/>
          </a:xfrm>
          <a:custGeom>
            <a:avLst/>
            <a:gdLst/>
            <a:ahLst/>
            <a:cxnLst/>
            <a:rect l="l" t="t" r="r" b="b"/>
            <a:pathLst>
              <a:path w="2907202" h="730606" extrusionOk="0">
                <a:moveTo>
                  <a:pt x="0" y="0"/>
                </a:moveTo>
                <a:lnTo>
                  <a:pt x="2907202" y="0"/>
                </a:lnTo>
                <a:lnTo>
                  <a:pt x="2907202" y="730606"/>
                </a:lnTo>
                <a:lnTo>
                  <a:pt x="0" y="730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1" name="Google Shape;101;p2"/>
          <p:cNvSpPr txBox="1"/>
          <p:nvPr/>
        </p:nvSpPr>
        <p:spPr>
          <a:xfrm>
            <a:off x="1218910" y="481869"/>
            <a:ext cx="5478793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-759957" y="-9062120"/>
            <a:ext cx="19502946" cy="10790874"/>
          </a:xfrm>
          <a:custGeom>
            <a:avLst/>
            <a:gdLst/>
            <a:ahLst/>
            <a:cxnLst/>
            <a:rect l="l" t="t" r="r" b="b"/>
            <a:pathLst>
              <a:path w="19502946" h="10790874" extrusionOk="0">
                <a:moveTo>
                  <a:pt x="0" y="0"/>
                </a:moveTo>
                <a:lnTo>
                  <a:pt x="19502947" y="0"/>
                </a:lnTo>
                <a:lnTo>
                  <a:pt x="19502947" y="10790874"/>
                </a:lnTo>
                <a:lnTo>
                  <a:pt x="0" y="10790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7" name="Google Shape;107;p3"/>
          <p:cNvSpPr/>
          <p:nvPr/>
        </p:nvSpPr>
        <p:spPr>
          <a:xfrm>
            <a:off x="13141821" y="510444"/>
            <a:ext cx="4448898" cy="711497"/>
          </a:xfrm>
          <a:custGeom>
            <a:avLst/>
            <a:gdLst/>
            <a:ahLst/>
            <a:cxnLst/>
            <a:rect l="l" t="t" r="r" b="b"/>
            <a:pathLst>
              <a:path w="4448898" h="711497" extrusionOk="0">
                <a:moveTo>
                  <a:pt x="0" y="0"/>
                </a:moveTo>
                <a:lnTo>
                  <a:pt x="4448898" y="0"/>
                </a:lnTo>
                <a:lnTo>
                  <a:pt x="4448898" y="711497"/>
                </a:lnTo>
                <a:lnTo>
                  <a:pt x="0" y="711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8" name="Google Shape;108;p3"/>
          <p:cNvSpPr txBox="1"/>
          <p:nvPr/>
        </p:nvSpPr>
        <p:spPr>
          <a:xfrm>
            <a:off x="2436516" y="3873701"/>
            <a:ext cx="14159224" cy="1836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Escrito da mesma forma que no resumo. Sempre começar com o verbo no infinitivo. 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Sugestão: Deixar no centro do slide.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14683517" y="8803066"/>
            <a:ext cx="2907202" cy="730606"/>
          </a:xfrm>
          <a:custGeom>
            <a:avLst/>
            <a:gdLst/>
            <a:ahLst/>
            <a:cxnLst/>
            <a:rect l="l" t="t" r="r" b="b"/>
            <a:pathLst>
              <a:path w="2907202" h="730606" extrusionOk="0">
                <a:moveTo>
                  <a:pt x="0" y="0"/>
                </a:moveTo>
                <a:lnTo>
                  <a:pt x="2907202" y="0"/>
                </a:lnTo>
                <a:lnTo>
                  <a:pt x="2907202" y="730606"/>
                </a:lnTo>
                <a:lnTo>
                  <a:pt x="0" y="730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0" name="Google Shape;110;p3"/>
          <p:cNvSpPr txBox="1"/>
          <p:nvPr/>
        </p:nvSpPr>
        <p:spPr>
          <a:xfrm>
            <a:off x="1218910" y="481869"/>
            <a:ext cx="5478793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"/>
          <p:cNvSpPr/>
          <p:nvPr/>
        </p:nvSpPr>
        <p:spPr>
          <a:xfrm>
            <a:off x="-759957" y="-9062120"/>
            <a:ext cx="19502946" cy="10790874"/>
          </a:xfrm>
          <a:custGeom>
            <a:avLst/>
            <a:gdLst/>
            <a:ahLst/>
            <a:cxnLst/>
            <a:rect l="l" t="t" r="r" b="b"/>
            <a:pathLst>
              <a:path w="19502946" h="10790874" extrusionOk="0">
                <a:moveTo>
                  <a:pt x="0" y="0"/>
                </a:moveTo>
                <a:lnTo>
                  <a:pt x="19502947" y="0"/>
                </a:lnTo>
                <a:lnTo>
                  <a:pt x="19502947" y="10790874"/>
                </a:lnTo>
                <a:lnTo>
                  <a:pt x="0" y="10790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6" name="Google Shape;116;p4"/>
          <p:cNvSpPr/>
          <p:nvPr/>
        </p:nvSpPr>
        <p:spPr>
          <a:xfrm>
            <a:off x="13141821" y="510444"/>
            <a:ext cx="4448898" cy="711497"/>
          </a:xfrm>
          <a:custGeom>
            <a:avLst/>
            <a:gdLst/>
            <a:ahLst/>
            <a:cxnLst/>
            <a:rect l="l" t="t" r="r" b="b"/>
            <a:pathLst>
              <a:path w="4448898" h="711497" extrusionOk="0">
                <a:moveTo>
                  <a:pt x="0" y="0"/>
                </a:moveTo>
                <a:lnTo>
                  <a:pt x="4448898" y="0"/>
                </a:lnTo>
                <a:lnTo>
                  <a:pt x="4448898" y="711497"/>
                </a:lnTo>
                <a:lnTo>
                  <a:pt x="0" y="711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7" name="Google Shape;117;p4"/>
          <p:cNvSpPr txBox="1"/>
          <p:nvPr/>
        </p:nvSpPr>
        <p:spPr>
          <a:xfrm>
            <a:off x="2436516" y="3873701"/>
            <a:ext cx="14159224" cy="2291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Priorize utilizar fluxograma ou tópicos para expor a metodologia do seu estudo.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Você pode usar mais de um slide para essa seção, caso seja necessário.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14683517" y="8803066"/>
            <a:ext cx="2907202" cy="730606"/>
          </a:xfrm>
          <a:custGeom>
            <a:avLst/>
            <a:gdLst/>
            <a:ahLst/>
            <a:cxnLst/>
            <a:rect l="l" t="t" r="r" b="b"/>
            <a:pathLst>
              <a:path w="2907202" h="730606" extrusionOk="0">
                <a:moveTo>
                  <a:pt x="0" y="0"/>
                </a:moveTo>
                <a:lnTo>
                  <a:pt x="2907202" y="0"/>
                </a:lnTo>
                <a:lnTo>
                  <a:pt x="2907202" y="730606"/>
                </a:lnTo>
                <a:lnTo>
                  <a:pt x="0" y="730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9" name="Google Shape;119;p4"/>
          <p:cNvSpPr txBox="1"/>
          <p:nvPr/>
        </p:nvSpPr>
        <p:spPr>
          <a:xfrm>
            <a:off x="1218910" y="481869"/>
            <a:ext cx="5478793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/>
          <p:nvPr/>
        </p:nvSpPr>
        <p:spPr>
          <a:xfrm>
            <a:off x="-759957" y="-9062120"/>
            <a:ext cx="19502946" cy="10790874"/>
          </a:xfrm>
          <a:custGeom>
            <a:avLst/>
            <a:gdLst/>
            <a:ahLst/>
            <a:cxnLst/>
            <a:rect l="l" t="t" r="r" b="b"/>
            <a:pathLst>
              <a:path w="19502946" h="10790874" extrusionOk="0">
                <a:moveTo>
                  <a:pt x="0" y="0"/>
                </a:moveTo>
                <a:lnTo>
                  <a:pt x="19502947" y="0"/>
                </a:lnTo>
                <a:lnTo>
                  <a:pt x="19502947" y="10790874"/>
                </a:lnTo>
                <a:lnTo>
                  <a:pt x="0" y="10790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5" name="Google Shape;125;p5"/>
          <p:cNvSpPr/>
          <p:nvPr/>
        </p:nvSpPr>
        <p:spPr>
          <a:xfrm>
            <a:off x="13141821" y="510444"/>
            <a:ext cx="4448898" cy="711497"/>
          </a:xfrm>
          <a:custGeom>
            <a:avLst/>
            <a:gdLst/>
            <a:ahLst/>
            <a:cxnLst/>
            <a:rect l="l" t="t" r="r" b="b"/>
            <a:pathLst>
              <a:path w="4448898" h="711497" extrusionOk="0">
                <a:moveTo>
                  <a:pt x="0" y="0"/>
                </a:moveTo>
                <a:lnTo>
                  <a:pt x="4448898" y="0"/>
                </a:lnTo>
                <a:lnTo>
                  <a:pt x="4448898" y="711497"/>
                </a:lnTo>
                <a:lnTo>
                  <a:pt x="0" y="711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6" name="Google Shape;126;p5"/>
          <p:cNvSpPr txBox="1"/>
          <p:nvPr/>
        </p:nvSpPr>
        <p:spPr>
          <a:xfrm>
            <a:off x="2773797" y="3283460"/>
            <a:ext cx="14159224" cy="456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Evite textos longos. 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Priorize tópicos, fluxograma, tabelas, gráficos, com as devidas legendas. 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Utilize o espaço abaixo para colocar a referência dessa seção.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Você pode usar mais de um slide para essa seção, caso seja necessário.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14683517" y="8803066"/>
            <a:ext cx="2907202" cy="730606"/>
          </a:xfrm>
          <a:custGeom>
            <a:avLst/>
            <a:gdLst/>
            <a:ahLst/>
            <a:cxnLst/>
            <a:rect l="l" t="t" r="r" b="b"/>
            <a:pathLst>
              <a:path w="2907202" h="730606" extrusionOk="0">
                <a:moveTo>
                  <a:pt x="0" y="0"/>
                </a:moveTo>
                <a:lnTo>
                  <a:pt x="2907202" y="0"/>
                </a:lnTo>
                <a:lnTo>
                  <a:pt x="2907202" y="730606"/>
                </a:lnTo>
                <a:lnTo>
                  <a:pt x="0" y="730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8" name="Google Shape;128;p5"/>
          <p:cNvSpPr txBox="1"/>
          <p:nvPr/>
        </p:nvSpPr>
        <p:spPr>
          <a:xfrm>
            <a:off x="1218910" y="481869"/>
            <a:ext cx="10672918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RESULTADOS E DISCUSSÃO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/>
          <p:nvPr/>
        </p:nvSpPr>
        <p:spPr>
          <a:xfrm>
            <a:off x="-759957" y="-9062120"/>
            <a:ext cx="19502946" cy="10790874"/>
          </a:xfrm>
          <a:custGeom>
            <a:avLst/>
            <a:gdLst/>
            <a:ahLst/>
            <a:cxnLst/>
            <a:rect l="l" t="t" r="r" b="b"/>
            <a:pathLst>
              <a:path w="19502946" h="10790874" extrusionOk="0">
                <a:moveTo>
                  <a:pt x="0" y="0"/>
                </a:moveTo>
                <a:lnTo>
                  <a:pt x="19502947" y="0"/>
                </a:lnTo>
                <a:lnTo>
                  <a:pt x="19502947" y="10790874"/>
                </a:lnTo>
                <a:lnTo>
                  <a:pt x="0" y="10790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34" name="Google Shape;134;p6"/>
          <p:cNvSpPr/>
          <p:nvPr/>
        </p:nvSpPr>
        <p:spPr>
          <a:xfrm>
            <a:off x="13141821" y="510444"/>
            <a:ext cx="4448898" cy="711497"/>
          </a:xfrm>
          <a:custGeom>
            <a:avLst/>
            <a:gdLst/>
            <a:ahLst/>
            <a:cxnLst/>
            <a:rect l="l" t="t" r="r" b="b"/>
            <a:pathLst>
              <a:path w="4448898" h="711497" extrusionOk="0">
                <a:moveTo>
                  <a:pt x="0" y="0"/>
                </a:moveTo>
                <a:lnTo>
                  <a:pt x="4448898" y="0"/>
                </a:lnTo>
                <a:lnTo>
                  <a:pt x="4448898" y="711497"/>
                </a:lnTo>
                <a:lnTo>
                  <a:pt x="0" y="711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35" name="Google Shape;135;p6"/>
          <p:cNvSpPr txBox="1"/>
          <p:nvPr/>
        </p:nvSpPr>
        <p:spPr>
          <a:xfrm>
            <a:off x="2773797" y="3283460"/>
            <a:ext cx="14159224" cy="4108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Deve ser elaborada em frases curtas e com base nos objetivos e resultados do estudo. 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Evite textos longos.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1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•Você pode usar mais de um slide para essa seção, caso seja necessário.</a:t>
            </a:r>
            <a:endParaRPr/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1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14683517" y="8803066"/>
            <a:ext cx="2907202" cy="730606"/>
          </a:xfrm>
          <a:custGeom>
            <a:avLst/>
            <a:gdLst/>
            <a:ahLst/>
            <a:cxnLst/>
            <a:rect l="l" t="t" r="r" b="b"/>
            <a:pathLst>
              <a:path w="2907202" h="730606" extrusionOk="0">
                <a:moveTo>
                  <a:pt x="0" y="0"/>
                </a:moveTo>
                <a:lnTo>
                  <a:pt x="2907202" y="0"/>
                </a:lnTo>
                <a:lnTo>
                  <a:pt x="2907202" y="730606"/>
                </a:lnTo>
                <a:lnTo>
                  <a:pt x="0" y="730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37" name="Google Shape;137;p6"/>
          <p:cNvSpPr txBox="1"/>
          <p:nvPr/>
        </p:nvSpPr>
        <p:spPr>
          <a:xfrm>
            <a:off x="1218910" y="481869"/>
            <a:ext cx="10672918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CONSIDERAÇÕES FINAIS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/>
          <p:nvPr/>
        </p:nvSpPr>
        <p:spPr>
          <a:xfrm>
            <a:off x="-885825" y="-304800"/>
            <a:ext cx="19659600" cy="10877550"/>
          </a:xfrm>
          <a:custGeom>
            <a:avLst/>
            <a:gdLst/>
            <a:ahLst/>
            <a:cxnLst/>
            <a:rect l="l" t="t" r="r" b="b"/>
            <a:pathLst>
              <a:path w="19659600" h="10877550" extrusionOk="0">
                <a:moveTo>
                  <a:pt x="0" y="0"/>
                </a:moveTo>
                <a:lnTo>
                  <a:pt x="19659600" y="0"/>
                </a:lnTo>
                <a:lnTo>
                  <a:pt x="19659600" y="10877550"/>
                </a:lnTo>
                <a:lnTo>
                  <a:pt x="0" y="108775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43" name="Google Shape;143;p7"/>
          <p:cNvSpPr/>
          <p:nvPr/>
        </p:nvSpPr>
        <p:spPr>
          <a:xfrm>
            <a:off x="857250" y="847725"/>
            <a:ext cx="5181600" cy="828675"/>
          </a:xfrm>
          <a:custGeom>
            <a:avLst/>
            <a:gdLst/>
            <a:ahLst/>
            <a:cxnLst/>
            <a:rect l="l" t="t" r="r" b="b"/>
            <a:pathLst>
              <a:path w="5181600" h="828675" extrusionOk="0">
                <a:moveTo>
                  <a:pt x="0" y="0"/>
                </a:moveTo>
                <a:lnTo>
                  <a:pt x="5181600" y="0"/>
                </a:lnTo>
                <a:lnTo>
                  <a:pt x="5181600" y="828675"/>
                </a:lnTo>
                <a:lnTo>
                  <a:pt x="0" y="828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44" name="Google Shape;144;p7"/>
          <p:cNvSpPr/>
          <p:nvPr/>
        </p:nvSpPr>
        <p:spPr>
          <a:xfrm>
            <a:off x="13515975" y="733425"/>
            <a:ext cx="3933825" cy="990600"/>
          </a:xfrm>
          <a:custGeom>
            <a:avLst/>
            <a:gdLst/>
            <a:ahLst/>
            <a:cxnLst/>
            <a:rect l="l" t="t" r="r" b="b"/>
            <a:pathLst>
              <a:path w="3933825" h="990600" extrusionOk="0">
                <a:moveTo>
                  <a:pt x="0" y="0"/>
                </a:moveTo>
                <a:lnTo>
                  <a:pt x="3933825" y="0"/>
                </a:lnTo>
                <a:lnTo>
                  <a:pt x="3933825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45" name="Google Shape;145;p7"/>
          <p:cNvSpPr/>
          <p:nvPr/>
        </p:nvSpPr>
        <p:spPr>
          <a:xfrm>
            <a:off x="3419475" y="5305425"/>
            <a:ext cx="11668125" cy="1609725"/>
          </a:xfrm>
          <a:custGeom>
            <a:avLst/>
            <a:gdLst/>
            <a:ahLst/>
            <a:cxnLst/>
            <a:rect l="l" t="t" r="r" b="b"/>
            <a:pathLst>
              <a:path w="11668125" h="1609725" extrusionOk="0">
                <a:moveTo>
                  <a:pt x="0" y="0"/>
                </a:moveTo>
                <a:lnTo>
                  <a:pt x="11668125" y="0"/>
                </a:lnTo>
                <a:lnTo>
                  <a:pt x="11668125" y="1609725"/>
                </a:lnTo>
                <a:lnTo>
                  <a:pt x="0" y="1609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46" name="Google Shape;146;p7"/>
          <p:cNvSpPr/>
          <p:nvPr/>
        </p:nvSpPr>
        <p:spPr>
          <a:xfrm>
            <a:off x="3419475" y="7096125"/>
            <a:ext cx="11668125" cy="1609725"/>
          </a:xfrm>
          <a:custGeom>
            <a:avLst/>
            <a:gdLst/>
            <a:ahLst/>
            <a:cxnLst/>
            <a:rect l="l" t="t" r="r" b="b"/>
            <a:pathLst>
              <a:path w="11668125" h="1609725" extrusionOk="0">
                <a:moveTo>
                  <a:pt x="0" y="0"/>
                </a:moveTo>
                <a:lnTo>
                  <a:pt x="11668125" y="0"/>
                </a:lnTo>
                <a:lnTo>
                  <a:pt x="11668125" y="1609725"/>
                </a:lnTo>
                <a:lnTo>
                  <a:pt x="0" y="1609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47" name="Google Shape;147;p7"/>
          <p:cNvSpPr/>
          <p:nvPr/>
        </p:nvSpPr>
        <p:spPr>
          <a:xfrm>
            <a:off x="295275" y="2085975"/>
            <a:ext cx="17687925" cy="7867650"/>
          </a:xfrm>
          <a:custGeom>
            <a:avLst/>
            <a:gdLst/>
            <a:ahLst/>
            <a:cxnLst/>
            <a:rect l="l" t="t" r="r" b="b"/>
            <a:pathLst>
              <a:path w="17687925" h="7867650" extrusionOk="0">
                <a:moveTo>
                  <a:pt x="0" y="0"/>
                </a:moveTo>
                <a:lnTo>
                  <a:pt x="17687925" y="0"/>
                </a:lnTo>
                <a:lnTo>
                  <a:pt x="17687925" y="7867650"/>
                </a:lnTo>
                <a:lnTo>
                  <a:pt x="0" y="7867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48" name="Google Shape;148;p7"/>
          <p:cNvSpPr txBox="1"/>
          <p:nvPr/>
        </p:nvSpPr>
        <p:spPr>
          <a:xfrm>
            <a:off x="4433888" y="3426724"/>
            <a:ext cx="9416329" cy="1225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INSERIR O NOME DO ENCONTRO CIENTÍFICO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5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7"/>
          <p:cNvSpPr txBox="1"/>
          <p:nvPr/>
        </p:nvSpPr>
        <p:spPr>
          <a:xfrm>
            <a:off x="3333226" y="5745061"/>
            <a:ext cx="11849624" cy="2059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49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Autores (colocar o nome de todos os autores </a:t>
            </a:r>
            <a:endParaRPr/>
          </a:p>
          <a:p>
            <a:pPr marL="0" marR="0" lvl="0" indent="0" algn="ctr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49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 mesma ordem do template. Deixar o nome do apresentador sublinhado)</a:t>
            </a:r>
            <a:endParaRPr/>
          </a:p>
          <a:p>
            <a:pPr marL="0" marR="0" lvl="0" indent="0" algn="ctr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49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3304651" y="7516711"/>
            <a:ext cx="11849624" cy="2059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49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Sessão Temática</a:t>
            </a:r>
            <a:endParaRPr/>
          </a:p>
          <a:p>
            <a:pPr marL="0" marR="0" lvl="0" indent="0" algn="ctr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49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Curso de vinculação / Área de Conhecimento</a:t>
            </a:r>
            <a:endParaRPr/>
          </a:p>
          <a:p>
            <a:pPr marL="0" marR="0" lvl="0" indent="0" algn="ctr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49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281</Words>
  <Application>Microsoft Office PowerPoint</Application>
  <PresentationFormat>Personalizar</PresentationFormat>
  <Paragraphs>45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Adriano Rocha</cp:lastModifiedBy>
  <cp:revision>1</cp:revision>
  <dcterms:created xsi:type="dcterms:W3CDTF">2006-08-16T00:00:00Z</dcterms:created>
  <dcterms:modified xsi:type="dcterms:W3CDTF">2025-10-02T17:44:23Z</dcterms:modified>
</cp:coreProperties>
</file>